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1" r:id="rId3"/>
    <p:sldId id="323" r:id="rId4"/>
    <p:sldId id="324" r:id="rId5"/>
    <p:sldId id="274" r:id="rId6"/>
    <p:sldId id="325" r:id="rId7"/>
    <p:sldId id="326" r:id="rId8"/>
    <p:sldId id="327" r:id="rId9"/>
    <p:sldId id="328" r:id="rId10"/>
  </p:sldIdLst>
  <p:sldSz cx="9144000" cy="5143500" type="screen16x9"/>
  <p:notesSz cx="6858000" cy="9144000"/>
  <p:defaultTextStyle>
    <a:defPPr>
      <a:defRPr lang="tr-TR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C5B"/>
    <a:srgbClr val="E6EDF6"/>
    <a:srgbClr val="383420"/>
    <a:srgbClr val="6F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4660"/>
  </p:normalViewPr>
  <p:slideViewPr>
    <p:cSldViewPr>
      <p:cViewPr varScale="1">
        <p:scale>
          <a:sx n="82" d="100"/>
          <a:sy n="82" d="100"/>
        </p:scale>
        <p:origin x="656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62B5-EBA7-40BE-9FFF-E00F17EBE24E}" type="datetimeFigureOut">
              <a:rPr lang="en-US" smtClean="0"/>
              <a:pPr/>
              <a:t>5/26/2024</a:t>
            </a:fld>
            <a:endParaRPr lang="en-GB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D533E-F6E3-439C-8872-F93ACD668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6B75-C48D-4183-A363-E75C6AA1F4B4}" type="datetimeFigureOut">
              <a:rPr lang="en-US" smtClean="0"/>
              <a:pPr/>
              <a:t>5/26/2024</a:t>
            </a:fld>
            <a:endParaRPr lang="en-GB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82CFC-1E57-4D50-92A0-907F09E4F7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26.05.2024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Ekran Görüntüsü (1278)ىى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1"/>
            <a:ext cx="9144000" cy="5140989"/>
          </a:xfrm>
          <a:prstGeom prst="rect">
            <a:avLst/>
          </a:prstGeom>
        </p:spPr>
      </p:pic>
      <p:sp>
        <p:nvSpPr>
          <p:cNvPr id="5" name="1 Başlık"/>
          <p:cNvSpPr>
            <a:spLocks noGrp="1"/>
          </p:cNvSpPr>
          <p:nvPr>
            <p:ph type="ctrTitle"/>
          </p:nvPr>
        </p:nvSpPr>
        <p:spPr>
          <a:xfrm>
            <a:off x="714348" y="1428742"/>
            <a:ext cx="7629524" cy="1143008"/>
          </a:xfrm>
        </p:spPr>
        <p:txBody>
          <a:bodyPr>
            <a:noAutofit/>
          </a:bodyPr>
          <a:lstStyle/>
          <a:p>
            <a:pPr algn="ctr"/>
            <a:br>
              <a:rPr lang="en-GB" sz="2800" dirty="0"/>
            </a:br>
            <a:br>
              <a:rPr lang="en-GB" sz="2800" dirty="0"/>
            </a:br>
            <a:br>
              <a:rPr lang="tr-TR" sz="2800" dirty="0">
                <a:solidFill>
                  <a:srgbClr val="822B00"/>
                </a:solidFill>
              </a:rPr>
            </a:br>
            <a:r>
              <a:rPr lang="ar-IQ" sz="2800" dirty="0">
                <a:solidFill>
                  <a:srgbClr val="822B00"/>
                </a:solidFill>
              </a:rPr>
              <a:t> </a:t>
            </a:r>
            <a:br>
              <a:rPr lang="en-US" sz="2800" dirty="0">
                <a:solidFill>
                  <a:srgbClr val="822B00"/>
                </a:solidFill>
              </a:rPr>
            </a:br>
            <a:r>
              <a:rPr lang="ar-IQ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  <a:t> </a:t>
            </a: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ar-OM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en-US" sz="2800" dirty="0">
                <a:solidFill>
                  <a:srgbClr val="822B00"/>
                </a:solidFill>
                <a:latin typeface="05_Sarchia_Abdulrahman_3" pitchFamily="34" charset="-78"/>
                <a:cs typeface="05_Sarchia_Abdulrahman_3" pitchFamily="34" charset="-78"/>
              </a:rPr>
            </a:br>
            <a:br>
              <a:rPr lang="en-US" sz="2800" dirty="0">
                <a:solidFill>
                  <a:srgbClr val="822B00"/>
                </a:solidFill>
              </a:rPr>
            </a:br>
            <a:br>
              <a:rPr lang="tr-TR" sz="2800" dirty="0">
                <a:solidFill>
                  <a:srgbClr val="822B00"/>
                </a:solidFill>
              </a:rPr>
            </a:br>
            <a:r>
              <a:rPr lang="ar-IQ" sz="2800" dirty="0">
                <a:solidFill>
                  <a:srgbClr val="822B00"/>
                </a:solidFill>
              </a:rPr>
              <a:t> </a:t>
            </a:r>
            <a:br>
              <a:rPr lang="tr-TR" sz="2800" dirty="0">
                <a:solidFill>
                  <a:srgbClr val="822B00"/>
                </a:solidFill>
              </a:rPr>
            </a:br>
            <a:r>
              <a:rPr lang="ar-IQ" sz="2800" dirty="0">
                <a:solidFill>
                  <a:schemeClr val="tx2">
                    <a:lumMod val="75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 </a:t>
            </a:r>
            <a:r>
              <a:rPr lang="ar-IQ" sz="2400" dirty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زانكۆی سەلاحەدین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ar-IQ" sz="2400" dirty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cs typeface="05_Sarchia_Abdulrahman_3" pitchFamily="34" charset="-78"/>
              </a:rPr>
              <a:t>كۆلێژی زانستە سیاسییەكان </a:t>
            </a:r>
            <a:br>
              <a:rPr lang="en-GB" sz="2800" dirty="0"/>
            </a:br>
            <a:br>
              <a:rPr lang="en-GB" sz="2800" dirty="0"/>
            </a:br>
            <a:r>
              <a:rPr lang="ar-IQ" sz="2800" dirty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 </a:t>
            </a:r>
            <a:r>
              <a:rPr lang="ar-OM" sz="2800" dirty="0">
                <a:solidFill>
                  <a:srgbClr val="C00000"/>
                </a:solidFill>
                <a:latin typeface="08_Sarchia_Al Arabiya TV_1" pitchFamily="34" charset="-78"/>
                <a:cs typeface="08_Sarchia_Al Arabiya TV_1" pitchFamily="34" charset="-78"/>
              </a:rPr>
              <a:t>سیاسەتی دەرەوە: تیۆر و نموونەكان</a:t>
            </a:r>
            <a:endParaRPr lang="ar-IQ" sz="2800" b="1" dirty="0">
              <a:solidFill>
                <a:srgbClr val="822B00"/>
              </a:solidFill>
            </a:endParaRPr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>
          <a:xfrm>
            <a:off x="1371600" y="3071816"/>
            <a:ext cx="6400800" cy="1157284"/>
          </a:xfrm>
        </p:spPr>
        <p:txBody>
          <a:bodyPr>
            <a:normAutofit fontScale="92500" lnSpcReduction="10000"/>
          </a:bodyPr>
          <a:lstStyle/>
          <a:p>
            <a:pPr algn="ctr" rtl="1"/>
            <a:r>
              <a:rPr lang="ar-IQ" sz="2400" b="1" dirty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سەركان سلمان أبوبكر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pPr algn="ctr" rtl="1"/>
            <a:r>
              <a:rPr lang="ar-IQ" sz="2400" b="1" dirty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ساڵى خوێندن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pPr algn="ctr" rtl="1"/>
            <a:r>
              <a:rPr lang="ar-IQ" sz="2400" b="1" dirty="0">
                <a:solidFill>
                  <a:schemeClr val="accent1">
                    <a:lumMod val="50000"/>
                  </a:schemeClr>
                </a:solidFill>
                <a:latin typeface="05_Sarchia_Abdulrahman_3" pitchFamily="34" charset="-78"/>
                <a:ea typeface="+mj-ea"/>
                <a:cs typeface="05_Sarchia_Abdulrahman_3" pitchFamily="34" charset="-78"/>
              </a:rPr>
              <a:t> 2022-2023</a:t>
            </a:r>
            <a:endParaRPr lang="en-GB" sz="2400" b="1" dirty="0">
              <a:solidFill>
                <a:schemeClr val="accent1">
                  <a:lumMod val="50000"/>
                </a:schemeClr>
              </a:solidFill>
              <a:latin typeface="05_Sarchia_Abdulrahman_3" pitchFamily="34" charset="-78"/>
              <a:ea typeface="+mj-ea"/>
              <a:cs typeface="05_Sarchia_Abdulrahman_3" pitchFamily="34" charset="-78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500034" y="2143122"/>
            <a:ext cx="657229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dirty="0"/>
              <a:t>بەرنامە و پڕۆگرامێكی كاركردنی ئاشكرا، كە هەڵدەبژێردرێت لەلایەن نوێنەرە فەرمییەكانی دەوڵەت، لەنێوان كۆمەڵێك پڕۆگرام و بەرنامە. بۆ جێبەجێكردن و بەدیهێنانی ئامانجەكان . </a:t>
            </a:r>
            <a:endParaRPr lang="en-GB" sz="3200" dirty="0"/>
          </a:p>
        </p:txBody>
      </p:sp>
      <p:sp>
        <p:nvSpPr>
          <p:cNvPr id="5" name="4 Dikdörtgen"/>
          <p:cNvSpPr/>
          <p:nvPr/>
        </p:nvSpPr>
        <p:spPr>
          <a:xfrm>
            <a:off x="1285852" y="428610"/>
            <a:ext cx="4857784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200" b="1" dirty="0"/>
          </a:p>
          <a:p>
            <a:pPr algn="ctr"/>
            <a:r>
              <a:rPr lang="ar-OM" sz="3200" b="1" dirty="0"/>
              <a:t>مانای سیاسەتی دەرەوە</a:t>
            </a:r>
            <a:endParaRPr lang="tr-TR" sz="3200" b="1" dirty="0"/>
          </a:p>
          <a:p>
            <a:pPr algn="ctr" rtl="1"/>
            <a:r>
              <a:rPr lang="ar-OM" sz="3200" dirty="0"/>
              <a:t>السياس</a:t>
            </a:r>
            <a:r>
              <a:rPr lang="ar-SA" sz="3200" dirty="0"/>
              <a:t>ة</a:t>
            </a:r>
            <a:r>
              <a:rPr lang="ar-OM" sz="3200" dirty="0"/>
              <a:t> الخارجي</a:t>
            </a:r>
            <a:r>
              <a:rPr lang="ar-SA" sz="3200" dirty="0"/>
              <a:t>ة</a:t>
            </a:r>
            <a:r>
              <a:rPr lang="ar-OM" sz="3200" dirty="0"/>
              <a:t> المف</a:t>
            </a:r>
            <a:r>
              <a:rPr lang="ar-SA" sz="3200" dirty="0"/>
              <a:t>هو</a:t>
            </a:r>
            <a:r>
              <a:rPr lang="ar-OM" sz="3200" dirty="0"/>
              <a:t>م والتعريف</a:t>
            </a:r>
            <a:endParaRPr lang="ar-SA" sz="3200" dirty="0"/>
          </a:p>
          <a:p>
            <a:pPr algn="ctr" rtl="1"/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Dikdörtgen"/>
          <p:cNvSpPr/>
          <p:nvPr/>
        </p:nvSpPr>
        <p:spPr>
          <a:xfrm>
            <a:off x="1285852" y="285734"/>
            <a:ext cx="4857784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200" b="1" dirty="0"/>
          </a:p>
          <a:p>
            <a:pPr algn="ctr"/>
            <a:r>
              <a:rPr lang="ar-OM" sz="3200" b="1" dirty="0"/>
              <a:t>مانای سیاسەتی دەرەوە</a:t>
            </a:r>
            <a:endParaRPr lang="tr-TR" sz="3200" b="1" dirty="0"/>
          </a:p>
          <a:p>
            <a:pPr algn="ctr" rtl="1"/>
            <a:r>
              <a:rPr lang="ar-OM" sz="3200" dirty="0"/>
              <a:t>السياس</a:t>
            </a:r>
            <a:r>
              <a:rPr lang="ar-SA" sz="3200" dirty="0"/>
              <a:t>ة</a:t>
            </a:r>
            <a:r>
              <a:rPr lang="ar-OM" sz="3200" dirty="0"/>
              <a:t> الخارجي</a:t>
            </a:r>
            <a:r>
              <a:rPr lang="ar-SA" sz="3200" dirty="0"/>
              <a:t>ة</a:t>
            </a:r>
            <a:r>
              <a:rPr lang="ar-OM" sz="3200" dirty="0"/>
              <a:t> المف</a:t>
            </a:r>
            <a:r>
              <a:rPr lang="ar-SA" sz="3200" dirty="0"/>
              <a:t>هو</a:t>
            </a:r>
            <a:r>
              <a:rPr lang="ar-OM" sz="3200" dirty="0"/>
              <a:t>م والتعريف</a:t>
            </a:r>
            <a:endParaRPr lang="ar-SA" sz="3200" dirty="0"/>
          </a:p>
          <a:p>
            <a:pPr algn="ctr" rtl="1"/>
            <a:endParaRPr lang="en-GB" sz="3200" dirty="0"/>
          </a:p>
        </p:txBody>
      </p:sp>
      <p:sp>
        <p:nvSpPr>
          <p:cNvPr id="4" name="3 Dikdörtgen"/>
          <p:cNvSpPr/>
          <p:nvPr/>
        </p:nvSpPr>
        <p:spPr>
          <a:xfrm>
            <a:off x="500034" y="2143122"/>
            <a:ext cx="657229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dirty="0"/>
              <a:t>كردار و پەرچەكردارە فەرمییانەی كە دەولەتانی خاوەن سەروەری پەیڕەوی دەكەن. 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500034" y="2143122"/>
            <a:ext cx="657229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dirty="0"/>
              <a:t>پلانێكە دادەڕێژرێت بەمەبەستی وێناكردنی پەیوەندییە دەرەكییەكان لەگەڵ دەوڵەتانی دیكە. </a:t>
            </a:r>
            <a:endParaRPr lang="en-GB" sz="3200" dirty="0"/>
          </a:p>
        </p:txBody>
      </p:sp>
      <p:sp>
        <p:nvSpPr>
          <p:cNvPr id="5" name="4 Dikdörtgen"/>
          <p:cNvSpPr/>
          <p:nvPr/>
        </p:nvSpPr>
        <p:spPr>
          <a:xfrm>
            <a:off x="1285852" y="428610"/>
            <a:ext cx="4857784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3200" b="1" dirty="0"/>
          </a:p>
          <a:p>
            <a:pPr algn="ctr"/>
            <a:r>
              <a:rPr lang="ar-OM" sz="3200" b="1" dirty="0"/>
              <a:t>مانای سیاسەتی دەرەوە</a:t>
            </a:r>
            <a:endParaRPr lang="tr-TR" sz="3200" b="1" dirty="0"/>
          </a:p>
          <a:p>
            <a:pPr algn="ctr" rtl="1"/>
            <a:r>
              <a:rPr lang="ar-OM" sz="3200" dirty="0"/>
              <a:t>السياس</a:t>
            </a:r>
            <a:r>
              <a:rPr lang="ar-SA" sz="3200" dirty="0"/>
              <a:t>ة</a:t>
            </a:r>
            <a:r>
              <a:rPr lang="ar-OM" sz="3200" dirty="0"/>
              <a:t> الخارجي</a:t>
            </a:r>
            <a:r>
              <a:rPr lang="ar-SA" sz="3200" dirty="0"/>
              <a:t>ة</a:t>
            </a:r>
            <a:r>
              <a:rPr lang="ar-OM" sz="3200" dirty="0"/>
              <a:t> المف</a:t>
            </a:r>
            <a:r>
              <a:rPr lang="ar-SA" sz="3200" dirty="0"/>
              <a:t>هو</a:t>
            </a:r>
            <a:r>
              <a:rPr lang="ar-OM" sz="3200" dirty="0"/>
              <a:t>م والتعريف</a:t>
            </a:r>
            <a:endParaRPr lang="ar-SA" sz="3200" dirty="0"/>
          </a:p>
          <a:p>
            <a:pPr algn="ctr" rtl="1"/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307183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r" rtl="1">
              <a:spcBef>
                <a:spcPts val="600"/>
              </a:spcBef>
            </a:pPr>
            <a:endParaRPr kumimoji="0" lang="ar-SY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  <a:p>
            <a:pPr lvl="0" algn="just">
              <a:spcBef>
                <a:spcPts val="600"/>
              </a:spcBef>
            </a:pPr>
            <a:endParaRPr lang="tr-TR" sz="2000" b="1" dirty="0">
              <a:cs typeface="Ali_K_Sahifa Bold" pitchFamily="2" charset="-78"/>
            </a:endParaRPr>
          </a:p>
        </p:txBody>
      </p:sp>
      <p:pic>
        <p:nvPicPr>
          <p:cNvPr id="15" name="14 Resim" descr="Adsı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0"/>
            <a:ext cx="2428860" cy="5143500"/>
          </a:xfrm>
          <a:prstGeom prst="rect">
            <a:avLst/>
          </a:prstGeom>
        </p:spPr>
      </p:pic>
      <p:sp>
        <p:nvSpPr>
          <p:cNvPr id="16" name="15 Dikdörtgen"/>
          <p:cNvSpPr/>
          <p:nvPr/>
        </p:nvSpPr>
        <p:spPr>
          <a:xfrm>
            <a:off x="285720" y="571486"/>
            <a:ext cx="6357982" cy="128590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/>
              <a:t>تایبەتمەندییەكانی سیاسەتی دەرەوە</a:t>
            </a:r>
            <a:endParaRPr lang="ar-SA" sz="3200" b="1" dirty="0"/>
          </a:p>
          <a:p>
            <a:pPr algn="ctr"/>
            <a:r>
              <a:rPr lang="ar-OM" sz="3200" dirty="0"/>
              <a:t>خصائص السياسة الخارجية</a:t>
            </a:r>
            <a:endParaRPr lang="en-GB" sz="3200" b="1" dirty="0"/>
          </a:p>
        </p:txBody>
      </p:sp>
      <p:sp>
        <p:nvSpPr>
          <p:cNvPr id="6" name="7 İçerik Yer Tutucusu"/>
          <p:cNvSpPr>
            <a:spLocks noGrp="1"/>
          </p:cNvSpPr>
          <p:nvPr>
            <p:ph idx="1"/>
          </p:nvPr>
        </p:nvSpPr>
        <p:spPr>
          <a:xfrm>
            <a:off x="457200" y="2000245"/>
            <a:ext cx="6115064" cy="2594377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OM" dirty="0"/>
              <a:t>تایبەتمەندی یەكانە وەیان تاك لایانە (</a:t>
            </a:r>
            <a:r>
              <a:rPr lang="ar-SA" dirty="0"/>
              <a:t>الطابع الواحدي)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OM" dirty="0"/>
              <a:t>تایبەتمەندی</a:t>
            </a:r>
            <a:r>
              <a:rPr lang="ar-SA" dirty="0"/>
              <a:t> </a:t>
            </a:r>
            <a:r>
              <a:rPr lang="ar-OM" dirty="0"/>
              <a:t>فەرمی بوون (</a:t>
            </a:r>
            <a:r>
              <a:rPr lang="ar-SA" dirty="0"/>
              <a:t>الطابع الرسمي)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OM" dirty="0"/>
              <a:t>تایبەتمەندی ڕاگەیاندراوی (</a:t>
            </a:r>
            <a:r>
              <a:rPr lang="ar-SA" dirty="0"/>
              <a:t>الطابع </a:t>
            </a:r>
            <a:r>
              <a:rPr lang="ar-OM" dirty="0"/>
              <a:t>العل</a:t>
            </a:r>
            <a:r>
              <a:rPr lang="ar-SA" dirty="0"/>
              <a:t>ني)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OM" dirty="0"/>
              <a:t>تایبەتمەندی هەڵبژاردن (</a:t>
            </a:r>
            <a:r>
              <a:rPr lang="ar-SA" dirty="0"/>
              <a:t>الطابع الاختياري) </a:t>
            </a:r>
          </a:p>
          <a:p>
            <a:pPr marL="514350" indent="-514350" algn="r" rtl="1">
              <a:buFont typeface="+mj-lt"/>
              <a:buAutoNum type="arabicPeriod"/>
            </a:pPr>
            <a:endParaRPr lang="en-GB" dirty="0"/>
          </a:p>
          <a:p>
            <a:pPr algn="r" rtl="1"/>
            <a:endParaRPr lang="ar-OM" dirty="0"/>
          </a:p>
          <a:p>
            <a:pPr algn="r" rtl="1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072330" y="0"/>
            <a:ext cx="207167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Google Shape;103;p17"/>
          <p:cNvSpPr txBox="1">
            <a:spLocks/>
          </p:cNvSpPr>
          <p:nvPr/>
        </p:nvSpPr>
        <p:spPr>
          <a:xfrm>
            <a:off x="142844" y="1785932"/>
            <a:ext cx="6572296" cy="307183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lvl="0" algn="r" rtl="1">
              <a:spcBef>
                <a:spcPts val="600"/>
              </a:spcBef>
            </a:pPr>
            <a:endParaRPr kumimoji="0" lang="ar-SY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li_K_Sahifa Bold" pitchFamily="2" charset="-78"/>
            </a:endParaRPr>
          </a:p>
          <a:p>
            <a:pPr lvl="0" algn="just">
              <a:spcBef>
                <a:spcPts val="600"/>
              </a:spcBef>
            </a:pPr>
            <a:endParaRPr lang="tr-TR" sz="2000" b="1" dirty="0">
              <a:cs typeface="Ali_K_Sahifa Bold" pitchFamily="2" charset="-78"/>
            </a:endParaRPr>
          </a:p>
        </p:txBody>
      </p:sp>
      <p:pic>
        <p:nvPicPr>
          <p:cNvPr id="15" name="14 Resim" descr="Adsı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0"/>
            <a:ext cx="2428860" cy="5143500"/>
          </a:xfrm>
          <a:prstGeom prst="rect">
            <a:avLst/>
          </a:prstGeom>
        </p:spPr>
      </p:pic>
      <p:sp>
        <p:nvSpPr>
          <p:cNvPr id="16" name="15 Dikdörtgen"/>
          <p:cNvSpPr/>
          <p:nvPr/>
        </p:nvSpPr>
        <p:spPr>
          <a:xfrm>
            <a:off x="285720" y="571486"/>
            <a:ext cx="6357982" cy="128590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/>
              <a:t>تایبەتمەندییەكانی سیاسەتی دەرەوە</a:t>
            </a:r>
            <a:endParaRPr lang="ar-SA" sz="3200" b="1" dirty="0"/>
          </a:p>
          <a:p>
            <a:pPr algn="ctr"/>
            <a:r>
              <a:rPr lang="ar-OM" sz="3200" dirty="0"/>
              <a:t>خصائص السياسة الخارجية</a:t>
            </a:r>
            <a:endParaRPr lang="en-GB" sz="3200" b="1" dirty="0"/>
          </a:p>
        </p:txBody>
      </p:sp>
      <p:sp>
        <p:nvSpPr>
          <p:cNvPr id="6" name="7 İçerik Yer Tutucusu"/>
          <p:cNvSpPr>
            <a:spLocks noGrp="1"/>
          </p:cNvSpPr>
          <p:nvPr>
            <p:ph idx="1"/>
          </p:nvPr>
        </p:nvSpPr>
        <p:spPr>
          <a:xfrm>
            <a:off x="457200" y="2000245"/>
            <a:ext cx="6115064" cy="2594377"/>
          </a:xfrm>
        </p:spPr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5"/>
            </a:pPr>
            <a:r>
              <a:rPr lang="ar-OM" dirty="0"/>
              <a:t>تایبەتمەندی </a:t>
            </a:r>
            <a:r>
              <a:rPr lang="ar-SA" dirty="0"/>
              <a:t>ئامانجدارى</a:t>
            </a:r>
            <a:r>
              <a:rPr lang="ar-OM" dirty="0"/>
              <a:t>(</a:t>
            </a:r>
            <a:r>
              <a:rPr lang="ar-SA" dirty="0"/>
              <a:t>الطابع الهدفي)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OM" dirty="0"/>
              <a:t>تایبەتمەندی</a:t>
            </a:r>
            <a:r>
              <a:rPr lang="ar-SA" dirty="0"/>
              <a:t> </a:t>
            </a:r>
            <a:r>
              <a:rPr lang="ar-OM" dirty="0"/>
              <a:t>دەرەكی بوون(</a:t>
            </a:r>
            <a:r>
              <a:rPr lang="ar-SA" dirty="0"/>
              <a:t>الطابع الخارجي)</a:t>
            </a:r>
          </a:p>
          <a:p>
            <a:pPr marL="514350" indent="-514350" algn="r" rtl="1">
              <a:buFont typeface="+mj-lt"/>
              <a:buAutoNum type="arabicPeriod" startAt="5"/>
            </a:pPr>
            <a:r>
              <a:rPr lang="ar-OM" dirty="0"/>
              <a:t>تایبەتمەندی بەرنامەڕیژی(</a:t>
            </a:r>
            <a:r>
              <a:rPr lang="ar-SA" dirty="0"/>
              <a:t>الطابع البرنامجي) </a:t>
            </a:r>
          </a:p>
          <a:p>
            <a:pPr marL="514350" indent="-514350" algn="r" rtl="1">
              <a:buNone/>
            </a:pPr>
            <a:endParaRPr lang="ar-SA" dirty="0"/>
          </a:p>
          <a:p>
            <a:pPr marL="514350" indent="-514350" algn="r" rtl="1">
              <a:buFont typeface="+mj-lt"/>
              <a:buAutoNum type="arabicPeriod" startAt="5"/>
            </a:pPr>
            <a:endParaRPr lang="en-GB" dirty="0"/>
          </a:p>
          <a:p>
            <a:pPr algn="r" rtl="1"/>
            <a:endParaRPr lang="ar-OM" dirty="0"/>
          </a:p>
          <a:p>
            <a:pPr algn="r" rtl="1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70"/>
            <a:ext cx="8229600" cy="2886080"/>
          </a:xfrm>
        </p:spPr>
        <p:txBody>
          <a:bodyPr/>
          <a:lstStyle/>
          <a:p>
            <a:pPr algn="r" rtl="1"/>
            <a:r>
              <a:rPr lang="ar-OM" dirty="0"/>
              <a:t>1- فاكتەرە ناوخۆییەكان </a:t>
            </a:r>
          </a:p>
          <a:p>
            <a:pPr algn="r" rtl="1"/>
            <a:r>
              <a:rPr lang="ar-OM" dirty="0"/>
              <a:t>2- فاكتەرە دەرەكییەكان </a:t>
            </a:r>
            <a:endParaRPr lang="en-GB" dirty="0"/>
          </a:p>
        </p:txBody>
      </p:sp>
      <p:sp>
        <p:nvSpPr>
          <p:cNvPr id="4" name="3 Dikdörtgen"/>
          <p:cNvSpPr/>
          <p:nvPr/>
        </p:nvSpPr>
        <p:spPr>
          <a:xfrm>
            <a:off x="714348" y="714362"/>
            <a:ext cx="8001056" cy="92871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/>
              <a:t>ئەو فاكتەرانەی كە كاریگەرییان هەیە لە سەر  </a:t>
            </a:r>
          </a:p>
          <a:p>
            <a:pPr algn="ctr"/>
            <a:r>
              <a:rPr lang="ar-OM" sz="3200" b="1" dirty="0"/>
              <a:t>دیاریكردنی سیاسەتی دەرەوە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32"/>
            <a:ext cx="8229600" cy="2957518"/>
          </a:xfrm>
        </p:spPr>
        <p:txBody>
          <a:bodyPr/>
          <a:lstStyle/>
          <a:p>
            <a:pPr algn="r" rtl="1"/>
            <a:r>
              <a:rPr lang="ar-OM" sz="3600" dirty="0"/>
              <a:t>1- فاكتەرە ناوخۆییەكان </a:t>
            </a:r>
            <a:endParaRPr lang="tr-TR" sz="3600" dirty="0"/>
          </a:p>
          <a:p>
            <a:pPr algn="r" rtl="1"/>
            <a:r>
              <a:rPr lang="ar-OM" dirty="0"/>
              <a:t>یەكەم : توانا نەتەوەییەكان </a:t>
            </a:r>
          </a:p>
          <a:p>
            <a:pPr algn="r" rtl="1"/>
            <a:r>
              <a:rPr lang="ar-OM" dirty="0"/>
              <a:t>دووەم: كێشە كۆمەڵایەتییەكان </a:t>
            </a:r>
          </a:p>
          <a:p>
            <a:pPr algn="r" rtl="1"/>
            <a:r>
              <a:rPr lang="ar-OM" dirty="0"/>
              <a:t>سێیەم: ئاراستەی كۆمەڵەكان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571472" y="571486"/>
            <a:ext cx="7929618" cy="92871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/>
              <a:t>ئەو فاكتەرانەی كە كاریگەرییان هەیە لە سەر  </a:t>
            </a:r>
          </a:p>
          <a:p>
            <a:pPr algn="ctr"/>
            <a:r>
              <a:rPr lang="ar-OM" sz="3200" b="1" dirty="0"/>
              <a:t>دیاریكردنی سیاسەتی دەرەوە</a:t>
            </a:r>
            <a:endParaRPr lang="ar-SA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6"/>
            <a:ext cx="8229600" cy="3100394"/>
          </a:xfrm>
        </p:spPr>
        <p:txBody>
          <a:bodyPr/>
          <a:lstStyle/>
          <a:p>
            <a:pPr algn="r" rtl="1"/>
            <a:r>
              <a:rPr lang="ar-OM" dirty="0"/>
              <a:t>2-فاكتەر و گۆڕاوە دەرەكییەكان</a:t>
            </a:r>
            <a:endParaRPr lang="ar-IQ" dirty="0"/>
          </a:p>
          <a:p>
            <a:pPr algn="r" rtl="1"/>
            <a:r>
              <a:rPr lang="ar-IQ" dirty="0"/>
              <a:t>تایبەتمەندى راکێشان </a:t>
            </a:r>
          </a:p>
          <a:p>
            <a:pPr algn="r" rtl="1"/>
            <a:r>
              <a:rPr lang="ar-IQ" dirty="0"/>
              <a:t>جەمسەربەندى </a:t>
            </a:r>
          </a:p>
          <a:p>
            <a:pPr algn="r" rtl="1"/>
            <a:r>
              <a:rPr lang="ar-IQ" dirty="0"/>
              <a:t>دوورى و مەسافەى نیوان یەکەکان </a:t>
            </a:r>
          </a:p>
          <a:p>
            <a:pPr marL="0" indent="0" algn="r" rtl="1">
              <a:buNone/>
            </a:pPr>
            <a:r>
              <a:rPr lang="ar-OM" dirty="0"/>
              <a:t> </a:t>
            </a:r>
            <a:endParaRPr lang="en-GB" dirty="0"/>
          </a:p>
        </p:txBody>
      </p:sp>
      <p:sp>
        <p:nvSpPr>
          <p:cNvPr id="4" name="3 Dikdörtgen"/>
          <p:cNvSpPr/>
          <p:nvPr/>
        </p:nvSpPr>
        <p:spPr>
          <a:xfrm>
            <a:off x="571472" y="571486"/>
            <a:ext cx="7929618" cy="92871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OM" sz="3200" b="1" dirty="0"/>
              <a:t>ئەو فاكتەرانەی كە كاریگەرییان هەیە لە سەر  </a:t>
            </a:r>
          </a:p>
          <a:p>
            <a:pPr algn="ctr"/>
            <a:r>
              <a:rPr lang="ar-OM" sz="3200" b="1" dirty="0"/>
              <a:t>دیاریكردنی سیاسەتی دەرەوە</a:t>
            </a:r>
            <a:endParaRPr lang="ar-SA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1686</TotalTime>
  <Words>245</Words>
  <Application>Microsoft Office PowerPoint</Application>
  <PresentationFormat>On-screen Show (16:9)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05_Sarchia_Abdulrahman_3</vt:lpstr>
      <vt:lpstr>08_Sarchia_Al Arabiya TV_1</vt:lpstr>
      <vt:lpstr>Ali_K_Sahifa Bold</vt:lpstr>
      <vt:lpstr>Calibri</vt:lpstr>
      <vt:lpstr>Constantia</vt:lpstr>
      <vt:lpstr>Wingdings 2</vt:lpstr>
      <vt:lpstr>Akış</vt:lpstr>
      <vt:lpstr>                    زانكۆی سەلاحەدین كۆلێژی زانستە سیاسییەكان    سیاسەتی دەرەوە: تیۆر و نموونەكان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جؤرى سيستةمة سياسييةكان بة ثيَى ثيَوةرى جياكردنةوةى دةسةلَاتةكان</dc:title>
  <dc:creator>salman abubaker</dc:creator>
  <cp:lastModifiedBy>ElectroMall</cp:lastModifiedBy>
  <cp:revision>381</cp:revision>
  <dcterms:created xsi:type="dcterms:W3CDTF">2020-01-19T20:58:53Z</dcterms:created>
  <dcterms:modified xsi:type="dcterms:W3CDTF">2024-05-26T14:01:02Z</dcterms:modified>
</cp:coreProperties>
</file>