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06F6-8987-41D4-AAFE-3FB704E87FE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A6AB-5E40-4DF7-8910-F58480C05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06F6-8987-41D4-AAFE-3FB704E87FE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A6AB-5E40-4DF7-8910-F58480C05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06F6-8987-41D4-AAFE-3FB704E87FE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A6AB-5E40-4DF7-8910-F58480C05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06F6-8987-41D4-AAFE-3FB704E87FE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A6AB-5E40-4DF7-8910-F58480C05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06F6-8987-41D4-AAFE-3FB704E87FE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A6AB-5E40-4DF7-8910-F58480C05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06F6-8987-41D4-AAFE-3FB704E87FE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A6AB-5E40-4DF7-8910-F58480C05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06F6-8987-41D4-AAFE-3FB704E87FE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A6AB-5E40-4DF7-8910-F58480C05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06F6-8987-41D4-AAFE-3FB704E87FE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A6AB-5E40-4DF7-8910-F58480C05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06F6-8987-41D4-AAFE-3FB704E87FE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A6AB-5E40-4DF7-8910-F58480C05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06F6-8987-41D4-AAFE-3FB704E87FE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A6AB-5E40-4DF7-8910-F58480C05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06F6-8987-41D4-AAFE-3FB704E87FE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6A6AB-5E40-4DF7-8910-F58480C05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B06F6-8987-41D4-AAFE-3FB704E87FE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6A6AB-5E40-4DF7-8910-F58480C057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95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648200"/>
            <a:ext cx="9144000" cy="22098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cafeteria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a restaurant for students . you usually serve yourself. 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8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257800"/>
            <a:ext cx="8610600" cy="16002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librarian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It is a person in charge of a library.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download (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46632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48200"/>
            <a:ext cx="9144000" cy="22098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lecture hall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it is a place for lectures.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i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4419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43400"/>
            <a:ext cx="9144000" cy="25146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lab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It is a place for experiments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Content Placeholder 3" descr="download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437387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48200"/>
            <a:ext cx="8686800" cy="1905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degree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It is a certificate for university course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5" descr="college-degre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8915400" cy="47243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29200"/>
            <a:ext cx="8534400" cy="18288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graduate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it is a person with degree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5" descr="download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080077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76800"/>
            <a:ext cx="8534400" cy="1752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projector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It is a machine for showing slides, from power point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download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4571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2672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4876800"/>
            <a:ext cx="9144000" cy="1981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theatre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: it is a place for plays and sometimes music concert.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953000"/>
            <a:ext cx="8229600" cy="1905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sports center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It is a place for tennis  and squash and football.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79140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76800"/>
            <a:ext cx="8763000" cy="19812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field trip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It is work outside the university. You visit a place and do research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4419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129</Words>
  <Application>Microsoft Office PowerPoint</Application>
  <PresentationFormat>Ekran Gösterisi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Theme</vt:lpstr>
      <vt:lpstr>   </vt:lpstr>
      <vt:lpstr>A lecture hall: it is a place for lectures.</vt:lpstr>
      <vt:lpstr>A lab: It is a place for experiments.</vt:lpstr>
      <vt:lpstr>A degree: It is a certificate for university course  </vt:lpstr>
      <vt:lpstr>A graduate: it is a person with degree</vt:lpstr>
      <vt:lpstr>A projector: It is a machine for showing slides, from power point  </vt:lpstr>
      <vt:lpstr>Slayt 7</vt:lpstr>
      <vt:lpstr>A sports center: It is a place for tennis  and squash and football.</vt:lpstr>
      <vt:lpstr>A field trip: It is work outside the university. You visit a place and do research </vt:lpstr>
      <vt:lpstr>A librarian: It is a person in charge of a library.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Evin</dc:creator>
  <cp:lastModifiedBy>IBM Touch</cp:lastModifiedBy>
  <cp:revision>18</cp:revision>
  <dcterms:created xsi:type="dcterms:W3CDTF">2020-12-01T11:46:29Z</dcterms:created>
  <dcterms:modified xsi:type="dcterms:W3CDTF">2020-12-01T18:56:45Z</dcterms:modified>
</cp:coreProperties>
</file>